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5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250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151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7822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95511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7936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12/18/2018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3497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12/18/2018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7506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2972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911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885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384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946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203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12/18/2018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448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12/18/2018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873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12/18/2018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124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37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2681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07207" y="707571"/>
            <a:ext cx="8825658" cy="3329581"/>
          </a:xfrm>
        </p:spPr>
        <p:txBody>
          <a:bodyPr/>
          <a:lstStyle/>
          <a:p>
            <a:r>
              <a:rPr lang="en-US" dirty="0" smtClean="0"/>
              <a:t>Belarusian State University</a:t>
            </a:r>
            <a:endParaRPr lang="en-US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953655" y="4737462"/>
            <a:ext cx="6815669" cy="441233"/>
          </a:xfrm>
        </p:spPr>
        <p:txBody>
          <a:bodyPr/>
          <a:lstStyle/>
          <a:p>
            <a:pPr algn="r"/>
            <a:r>
              <a:rPr lang="en-US" dirty="0" smtClean="0"/>
              <a:t>Prepared by Pavel </a:t>
            </a:r>
            <a:r>
              <a:rPr lang="en-US" dirty="0" err="1" smtClean="0"/>
              <a:t>Zhukovski</a:t>
            </a:r>
            <a:r>
              <a:rPr lang="en-US" dirty="0" smtClean="0"/>
              <a:t> (13 group)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00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461" y="729105"/>
            <a:ext cx="6939390" cy="4553975"/>
          </a:xfrm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337699" y="390921"/>
            <a:ext cx="4422762" cy="5526437"/>
          </a:xfrm>
        </p:spPr>
        <p:txBody>
          <a:bodyPr>
            <a:normAutofit fontScale="92500"/>
          </a:bodyPr>
          <a:lstStyle/>
          <a:p>
            <a:r>
              <a:rPr lang="en-US" sz="3200" dirty="0" smtClean="0"/>
              <a:t>The Belarusian State University:</a:t>
            </a:r>
            <a:endParaRPr lang="en-US" sz="3200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800" dirty="0"/>
              <a:t>w</a:t>
            </a:r>
            <a:r>
              <a:rPr lang="en-US" sz="2800" dirty="0" smtClean="0"/>
              <a:t>as founded on October 30, 1921</a:t>
            </a:r>
            <a:endParaRPr lang="en-US" sz="2800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800" dirty="0"/>
              <a:t>is a leading scientific, educational, innovation and cultural </a:t>
            </a:r>
            <a:r>
              <a:rPr lang="en-US" sz="2800" dirty="0" err="1"/>
              <a:t>centre</a:t>
            </a:r>
            <a:r>
              <a:rPr lang="en-US" sz="2800" dirty="0"/>
              <a:t> of the Republic of </a:t>
            </a:r>
            <a:r>
              <a:rPr lang="en-US" sz="2800" dirty="0" smtClean="0"/>
              <a:t>Belarus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800" dirty="0"/>
              <a:t> is based on creative cooperation of academic staff and students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36954075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89490" y="113212"/>
            <a:ext cx="6264749" cy="788126"/>
          </a:xfrm>
        </p:spPr>
        <p:txBody>
          <a:bodyPr/>
          <a:lstStyle/>
          <a:p>
            <a:r>
              <a:rPr lang="en-US" sz="5400" dirty="0" smtClean="0"/>
              <a:t>Main aims of BSU:</a:t>
            </a:r>
            <a:endParaRPr lang="en-US" sz="540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93103" y="1370149"/>
            <a:ext cx="9034074" cy="4908732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 smtClean="0"/>
              <a:t>performing </a:t>
            </a:r>
            <a:r>
              <a:rPr lang="en-US" sz="2800" dirty="0"/>
              <a:t>educational, research and innovation </a:t>
            </a:r>
            <a:r>
              <a:rPr lang="en-US" sz="2800" dirty="0" smtClean="0"/>
              <a:t>programs</a:t>
            </a:r>
            <a:r>
              <a:rPr lang="en-US" sz="2800" dirty="0"/>
              <a:t> 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 smtClean="0"/>
              <a:t>forming </a:t>
            </a:r>
            <a:r>
              <a:rPr lang="en-US" sz="2800" dirty="0"/>
              <a:t>an auspicious conditions for development of intellectual and creative potential of </a:t>
            </a:r>
            <a:r>
              <a:rPr lang="en-US" sz="2800" dirty="0" smtClean="0"/>
              <a:t>individual</a:t>
            </a:r>
            <a:r>
              <a:rPr lang="en-US" sz="2800" dirty="0"/>
              <a:t> 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 smtClean="0"/>
              <a:t>cherishing </a:t>
            </a:r>
            <a:r>
              <a:rPr lang="en-US" sz="2800" dirty="0"/>
              <a:t>and upholding the best traditions of university classic </a:t>
            </a:r>
            <a:r>
              <a:rPr lang="en-US" sz="2800" dirty="0" smtClean="0"/>
              <a:t>education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 smtClean="0"/>
              <a:t>securing </a:t>
            </a:r>
            <a:r>
              <a:rPr lang="en-US" sz="2800" dirty="0"/>
              <a:t>a fitting place in the world educational </a:t>
            </a:r>
            <a:r>
              <a:rPr lang="en-US" sz="2800" dirty="0" smtClean="0"/>
              <a:t>area</a:t>
            </a:r>
            <a:endParaRPr lang="en-US" sz="28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146977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48493" y="139338"/>
            <a:ext cx="8862157" cy="687976"/>
          </a:xfrm>
        </p:spPr>
        <p:txBody>
          <a:bodyPr/>
          <a:lstStyle/>
          <a:p>
            <a:r>
              <a:rPr lang="en-US" sz="4000" b="1" dirty="0"/>
              <a:t>T</a:t>
            </a:r>
            <a:r>
              <a:rPr lang="en-US" sz="4000" b="1" dirty="0" smtClean="0"/>
              <a:t>raditions </a:t>
            </a:r>
            <a:r>
              <a:rPr lang="en-US" sz="4000" b="1" dirty="0"/>
              <a:t>and </a:t>
            </a:r>
            <a:r>
              <a:rPr lang="en-US" sz="4000" b="1" dirty="0" smtClean="0"/>
              <a:t>technologies (film)</a:t>
            </a:r>
            <a:r>
              <a:rPr lang="en-US" b="1" dirty="0"/>
              <a:t>  </a:t>
            </a:r>
            <a:endParaRPr lang="en-US" dirty="0"/>
          </a:p>
        </p:txBody>
      </p:sp>
      <p:pic>
        <p:nvPicPr>
          <p:cNvPr id="5" name="Belarusian State University- traditions and technologie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104" y="966651"/>
            <a:ext cx="9063675" cy="5098143"/>
          </a:xfrm>
        </p:spPr>
      </p:pic>
    </p:spTree>
    <p:extLst>
      <p:ext uri="{BB962C8B-B14F-4D97-AF65-F5344CB8AC3E}">
        <p14:creationId xmlns:p14="http://schemas.microsoft.com/office/powerpoint/2010/main" val="2617094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60528" y="95794"/>
            <a:ext cx="8767540" cy="814250"/>
          </a:xfrm>
        </p:spPr>
        <p:txBody>
          <a:bodyPr/>
          <a:lstStyle/>
          <a:p>
            <a:r>
              <a:rPr lang="en-US" sz="4000" b="1" dirty="0" smtClean="0"/>
              <a:t>Some other facts </a:t>
            </a:r>
            <a:r>
              <a:rPr lang="en-US" sz="4000" b="1" dirty="0"/>
              <a:t>and </a:t>
            </a:r>
            <a:r>
              <a:rPr lang="en-US" sz="4000" b="1" dirty="0" smtClean="0"/>
              <a:t>figures (film)</a:t>
            </a:r>
            <a:endParaRPr lang="en-US" sz="4000" dirty="0"/>
          </a:p>
        </p:txBody>
      </p:sp>
      <p:pic>
        <p:nvPicPr>
          <p:cNvPr id="5" name="The BSU- facts and figure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814" y="1062445"/>
            <a:ext cx="9049644" cy="5090252"/>
          </a:xfrm>
        </p:spPr>
      </p:pic>
    </p:spTree>
    <p:extLst>
      <p:ext uri="{BB962C8B-B14F-4D97-AF65-F5344CB8AC3E}">
        <p14:creationId xmlns:p14="http://schemas.microsoft.com/office/powerpoint/2010/main" val="65854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47893" y="2203270"/>
            <a:ext cx="9404723" cy="1236618"/>
          </a:xfrm>
        </p:spPr>
        <p:txBody>
          <a:bodyPr/>
          <a:lstStyle/>
          <a:p>
            <a:r>
              <a:rPr lang="en-US" sz="6600" dirty="0" smtClean="0"/>
              <a:t>Thanks for watching!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8438497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34</TotalTime>
  <Words>69</Words>
  <Application>Microsoft Office PowerPoint</Application>
  <PresentationFormat>Широкоэкранный</PresentationFormat>
  <Paragraphs>14</Paragraphs>
  <Slides>6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Century Gothic</vt:lpstr>
      <vt:lpstr>Wingdings</vt:lpstr>
      <vt:lpstr>Wingdings 3</vt:lpstr>
      <vt:lpstr>Ион</vt:lpstr>
      <vt:lpstr>Belarusian State University</vt:lpstr>
      <vt:lpstr>Презентация PowerPoint</vt:lpstr>
      <vt:lpstr>Main aims of BSU:</vt:lpstr>
      <vt:lpstr>Traditions and technologies (film)  </vt:lpstr>
      <vt:lpstr>Some other facts and figures (film)</vt:lpstr>
      <vt:lpstr>Thanks for watching!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Belarusian State University</dc:title>
  <dc:creator>Pupust Shist</dc:creator>
  <cp:lastModifiedBy>Pupust Shist</cp:lastModifiedBy>
  <cp:revision>7</cp:revision>
  <dcterms:created xsi:type="dcterms:W3CDTF">2018-12-17T08:40:47Z</dcterms:created>
  <dcterms:modified xsi:type="dcterms:W3CDTF">2018-12-18T17:31:18Z</dcterms:modified>
</cp:coreProperties>
</file>

<file path=docProps/thumbnail.jpeg>
</file>